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68" r:id="rId22"/>
    <p:sldId id="276" r:id="rId23"/>
    <p:sldId id="270" r:id="rId24"/>
    <p:sldId id="271" r:id="rId25"/>
    <p:sldId id="272" r:id="rId26"/>
    <p:sldId id="274" r:id="rId27"/>
    <p:sldId id="273" r:id="rId28"/>
    <p:sldId id="275" r:id="rId29"/>
    <p:sldId id="277" r:id="rId30"/>
    <p:sldId id="278" r:id="rId31"/>
    <p:sldId id="269" r:id="rId32"/>
    <p:sldId id="279" r:id="rId33"/>
    <p:sldId id="280" r:id="rId34"/>
    <p:sldId id="289" r:id="rId35"/>
    <p:sldId id="290" r:id="rId36"/>
    <p:sldId id="291" r:id="rId37"/>
    <p:sldId id="292" r:id="rId38"/>
    <p:sldId id="293" r:id="rId39"/>
    <p:sldId id="294" r:id="rId40"/>
    <p:sldId id="296" r:id="rId41"/>
    <p:sldId id="297" r:id="rId42"/>
    <p:sldId id="295" r:id="rId43"/>
    <p:sldId id="298" r:id="rId44"/>
    <p:sldId id="299" r:id="rId45"/>
    <p:sldId id="300" r:id="rId46"/>
    <p:sldId id="301" r:id="rId47"/>
    <p:sldId id="303" r:id="rId48"/>
    <p:sldId id="302" r:id="rId49"/>
    <p:sldId id="305" r:id="rId5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F09EC3-E572-4DFC-AD78-6AC15FE57CFF}" v="28" dt="2022-11-13T12:28:33.4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42" d="100"/>
          <a:sy n="42" d="100"/>
        </p:scale>
        <p:origin x="48" y="9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40D45A-7C9C-4B56-94C2-9137538A3C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8A4352A-37BB-4D18-BBE1-F8F18A8171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5EA3B1D-30D2-4C47-A798-0D0D35401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31043-ECC3-4D5E-8911-99F009217E41}" type="datetimeFigureOut">
              <a:rPr lang="de-CH" smtClean="0"/>
              <a:t>11.08.2023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7443A05-4BE0-40A2-84B9-E1E89BC05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DB5B46-16ED-4B96-8B36-2B541416D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25BE9-3E2F-475E-B12E-0406795F05C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856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F12710-8AB6-43B0-8AEA-21B9F3904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B360EB6-A114-401A-8BCE-89C5314BD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E98ED13-483D-470D-9C0A-AB16FEFBE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31043-ECC3-4D5E-8911-99F009217E41}" type="datetimeFigureOut">
              <a:rPr lang="de-CH" smtClean="0"/>
              <a:t>11.08.2023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E03E2B4-3D00-4796-9C95-0FDF52A5E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B2635E6-FCE5-4233-81BB-0F47CC89B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25BE9-3E2F-475E-B12E-0406795F05C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6613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0A0CDC7-9DB1-44F6-A603-FEC4293EBF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F560B05-A885-45F3-9D82-CD10E586E6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6C5D8E5-A920-4216-9BF9-DB24F5B87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31043-ECC3-4D5E-8911-99F009217E41}" type="datetimeFigureOut">
              <a:rPr lang="de-CH" smtClean="0"/>
              <a:t>11.08.2023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03E196-9FDC-488F-A1B0-B9B38F54D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E0BD475-3917-47AA-9959-C28AF6DC3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25BE9-3E2F-475E-B12E-0406795F05C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97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F7B5A2-FEEA-4CA8-9D05-8FEBA0F46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64A5F34-E23C-498D-9420-72B3171A0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B2127D1-57BC-4B36-BFCB-1E3081566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31043-ECC3-4D5E-8911-99F009217E41}" type="datetimeFigureOut">
              <a:rPr lang="de-CH" smtClean="0"/>
              <a:t>11.08.2023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6D8E0BE-FF26-406C-AAC8-BDA2D468A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CBAAD2-20F2-4387-83F3-3305C97D0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25BE9-3E2F-475E-B12E-0406795F05C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1784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84F43D-D250-4FA8-BF8C-42BA19EAB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B0E1B20-E78B-4547-B936-9F3A83BE2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2332FC2-A8C2-4EE8-83BC-E084929D6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31043-ECC3-4D5E-8911-99F009217E41}" type="datetimeFigureOut">
              <a:rPr lang="de-CH" smtClean="0"/>
              <a:t>11.08.2023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B9C99F9-3DC9-49C6-8080-2202E6B75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F2A78C-7FAE-4CB4-8015-825A39258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25BE9-3E2F-475E-B12E-0406795F05C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5388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E346F8-A641-452A-A8AE-3E8B888F4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3C86C4-8D68-4E3B-AF6A-CE48F2F77F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9920A53-F942-49CF-A37A-BF7D9824A0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A054EF4-9C9B-4DA7-ADB0-F2FECDB6E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31043-ECC3-4D5E-8911-99F009217E41}" type="datetimeFigureOut">
              <a:rPr lang="de-CH" smtClean="0"/>
              <a:t>11.08.2023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9963606-86D7-4D9D-9E3E-7FB622B2E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5819576-78B1-4825-A442-6C6EFE7A0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25BE9-3E2F-475E-B12E-0406795F05C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0211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2BD82C-93AF-40CD-A925-5EFB9F394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B51C978-658D-4A42-8395-ACFB9DE4B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833344E-733A-449B-9430-82004D6F54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D451E12-8EDE-4A88-833E-83FFD88906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D403995-2E85-4264-B35E-8BB168F469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A4D8A4F-BB11-4DF6-B3CD-624C03EE3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31043-ECC3-4D5E-8911-99F009217E41}" type="datetimeFigureOut">
              <a:rPr lang="de-CH" smtClean="0"/>
              <a:t>11.08.2023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267C772-D4EA-4954-9D5C-E24EE9902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1A3181E-6FDF-4097-866C-DBB63951A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25BE9-3E2F-475E-B12E-0406795F05C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3356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1CB665-2717-4FA5-A843-6A4EBB972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79B81DB-E41E-44D7-A1AE-098AC2266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31043-ECC3-4D5E-8911-99F009217E41}" type="datetimeFigureOut">
              <a:rPr lang="de-CH" smtClean="0"/>
              <a:t>11.08.2023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6F0A46E-D2F7-4C1D-8B62-C267DED0E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C3E1C56-8F5F-4E1C-A8FB-149BB16B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25BE9-3E2F-475E-B12E-0406795F05C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7992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40BFB09-EDE2-43FE-8C1F-9E906135E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31043-ECC3-4D5E-8911-99F009217E41}" type="datetimeFigureOut">
              <a:rPr lang="de-CH" smtClean="0"/>
              <a:t>11.08.2023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D1CBF7B-A097-4B25-8C90-3DE15CC45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B8F511-B13E-4EDA-9632-A1F37581B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25BE9-3E2F-475E-B12E-0406795F05C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4860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35BFC0-51F2-4AC3-888D-7F974E5D0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0009CB2-BDE1-42BB-B267-54B117312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0643669-72E6-4DE1-B74F-D3996A3E9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7F68442-5F29-43BD-A4A4-CB72C5183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31043-ECC3-4D5E-8911-99F009217E41}" type="datetimeFigureOut">
              <a:rPr lang="de-CH" smtClean="0"/>
              <a:t>11.08.2023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6465A48-1BF5-41D0-ADEC-8E4B32577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E88B99A-865D-4042-8706-7E037824D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25BE9-3E2F-475E-B12E-0406795F05C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9277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0FD71A-5B29-4C69-935F-B86219F0A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8B8EA51-CDD8-4B7E-BB10-52B22C43ED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0DD1A7E-A191-4461-80DD-6273C0BFE4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768737D-3497-49FE-A8FF-5C2BBECD2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31043-ECC3-4D5E-8911-99F009217E41}" type="datetimeFigureOut">
              <a:rPr lang="de-CH" smtClean="0"/>
              <a:t>11.08.2023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01B5AED-62BE-4CAD-9EE9-CA830E4C8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8C8F9E7-EAD7-4C2B-A883-24BF34309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25BE9-3E2F-475E-B12E-0406795F05C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2411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532206D-F16B-4E41-A1C3-BD8244A68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9373255-05C0-4FFD-9074-C9ACCF4F9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B109EA6-5D4F-427B-9EAB-C99308E12E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31043-ECC3-4D5E-8911-99F009217E41}" type="datetimeFigureOut">
              <a:rPr lang="de-CH" smtClean="0"/>
              <a:t>11.08.2023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966F7E7-6065-49A4-BE1D-4E50BC500C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8A5A5E1-51B9-46F1-9C3C-F27223D99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25BE9-3E2F-475E-B12E-0406795F05C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5659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sv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svg"/><Relationship Id="rId4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F84C6498-A70B-4EA9-9537-C4F9703322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18134"/>
            <a:ext cx="9144000" cy="1655762"/>
          </a:xfrm>
        </p:spPr>
        <p:txBody>
          <a:bodyPr>
            <a:normAutofit/>
          </a:bodyPr>
          <a:lstStyle/>
          <a:p>
            <a:r>
              <a:rPr lang="de-CH" sz="3600" dirty="0"/>
              <a:t>Jubiläumsreise 2021</a:t>
            </a:r>
          </a:p>
          <a:p>
            <a:r>
              <a:rPr lang="de-CH" sz="3600" dirty="0"/>
              <a:t>17. – 19. Juni 2022</a:t>
            </a:r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7C6988E1-E310-4E2A-A016-20E9005BD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256" y="539826"/>
            <a:ext cx="8783873" cy="425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0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Tisch, blau enthält.&#10;&#10;Automatisch generierte Beschreibung">
            <a:extLst>
              <a:ext uri="{FF2B5EF4-FFF2-40B4-BE49-F238E27FC236}">
                <a16:creationId xmlns:a16="http://schemas.microsoft.com/office/drawing/2014/main" id="{88289692-3788-4D1E-ABE8-B6D9351E2E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8" r="-1" b="19140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169C8C6-5409-4F2B-A363-8BB71E6048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18" r="-1" b="13869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46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innen, aus Holz enthält.&#10;&#10;Automatisch generierte Beschreibung">
            <a:extLst>
              <a:ext uri="{FF2B5EF4-FFF2-40B4-BE49-F238E27FC236}">
                <a16:creationId xmlns:a16="http://schemas.microsoft.com/office/drawing/2014/main" id="{A1877EB5-9197-4456-A0FE-4CD019935B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" r="11983"/>
          <a:stretch/>
        </p:blipFill>
        <p:spPr>
          <a:xfrm>
            <a:off x="-1032901" y="-643652"/>
            <a:ext cx="13338742" cy="7501652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F6321B2A-DEF5-46B0-917B-46B477C07C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51" r="-1" b="15698"/>
          <a:stretch/>
        </p:blipFill>
        <p:spPr>
          <a:xfrm>
            <a:off x="5063089" y="1"/>
            <a:ext cx="7128913" cy="6853458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7116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Grafik 2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109A619C-C913-4AF3-969F-C2770C5D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05" b="40155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2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87DB2EF-F2F8-4294-80FB-551905BDF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4955" y="552182"/>
            <a:ext cx="5998840" cy="334313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b="1" dirty="0"/>
              <a:t>Hotel Florida </a:t>
            </a:r>
            <a:r>
              <a:rPr lang="en-US" sz="5200" b="1" dirty="0" err="1"/>
              <a:t>Studen</a:t>
            </a:r>
            <a:r>
              <a:rPr lang="en-US" sz="5200" b="1" dirty="0"/>
              <a:t>, Biel</a:t>
            </a:r>
          </a:p>
        </p:txBody>
      </p:sp>
      <p:pic>
        <p:nvPicPr>
          <p:cNvPr id="4" name="Grafik 3" descr="Ein Bild, das Text, Baum, draußen, Schild enthält.&#10;&#10;Automatisch generierte Beschreibung">
            <a:extLst>
              <a:ext uri="{FF2B5EF4-FFF2-40B4-BE49-F238E27FC236}">
                <a16:creationId xmlns:a16="http://schemas.microsoft.com/office/drawing/2014/main" id="{AFCF5E3C-D94F-4C97-BEC7-BEBB344B0C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5" r="1" b="15152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5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 descr="Ein Bild, das Baum, draußen, Pflanze, Handfläche enthält.&#10;&#10;Automatisch generierte Beschreibung">
            <a:extLst>
              <a:ext uri="{FF2B5EF4-FFF2-40B4-BE49-F238E27FC236}">
                <a16:creationId xmlns:a16="http://schemas.microsoft.com/office/drawing/2014/main" id="{3ECBC0FA-6F27-4BAE-89BF-B66FA2CCBD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9" r="-2" b="12601"/>
          <a:stretch/>
        </p:blipFill>
        <p:spPr>
          <a:xfrm>
            <a:off x="321734" y="557189"/>
            <a:ext cx="4276956" cy="5743616"/>
          </a:xfrm>
          <a:prstGeom prst="rect">
            <a:avLst/>
          </a:prstGeom>
        </p:spPr>
      </p:pic>
      <p:pic>
        <p:nvPicPr>
          <p:cNvPr id="3" name="Grafik 2" descr="Ein Bild, das Boden, draußen, Stein enthält.&#10;&#10;Automatisch generierte Beschreibung">
            <a:extLst>
              <a:ext uri="{FF2B5EF4-FFF2-40B4-BE49-F238E27FC236}">
                <a16:creationId xmlns:a16="http://schemas.microsoft.com/office/drawing/2014/main" id="{F425C549-70CC-4314-9935-1F405FABF7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39" b="35747"/>
          <a:stretch/>
        </p:blipFill>
        <p:spPr>
          <a:xfrm>
            <a:off x="4772525" y="557189"/>
            <a:ext cx="7097742" cy="574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0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1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Grafik 6" descr="Ein Bild, das Bettwäsche enthält.&#10;&#10;Automatisch generierte Beschreibung">
            <a:extLst>
              <a:ext uri="{FF2B5EF4-FFF2-40B4-BE49-F238E27FC236}">
                <a16:creationId xmlns:a16="http://schemas.microsoft.com/office/drawing/2014/main" id="{AB99F37E-4662-4EEE-AA68-375D0F01E6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2718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5F41F05-51EE-4B34-8C63-A1D1AD5064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5224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42D68A6-77F9-46E3-BC98-B7D08A61B0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72" r="2" b="66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74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 descr="Ein Bild, das drinnen, Boden, Raum, Decke enthält.&#10;&#10;Automatisch generierte Beschreibung">
            <a:extLst>
              <a:ext uri="{FF2B5EF4-FFF2-40B4-BE49-F238E27FC236}">
                <a16:creationId xmlns:a16="http://schemas.microsoft.com/office/drawing/2014/main" id="{0BA32D36-7ADC-408F-882E-56A8D9B888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98" r="1" b="19945"/>
          <a:stretch/>
        </p:blipFill>
        <p:spPr>
          <a:xfrm>
            <a:off x="194948" y="173518"/>
            <a:ext cx="7803277" cy="6512761"/>
          </a:xfrm>
          <a:prstGeom prst="rect">
            <a:avLst/>
          </a:prstGeom>
        </p:spPr>
      </p:pic>
      <p:pic>
        <p:nvPicPr>
          <p:cNvPr id="3" name="Grafik 2" descr="Ein Bild, das Wassermühle, Outdoorobjekt, Baum, draußen enthält.&#10;&#10;Automatisch generierte Beschreibung">
            <a:extLst>
              <a:ext uri="{FF2B5EF4-FFF2-40B4-BE49-F238E27FC236}">
                <a16:creationId xmlns:a16="http://schemas.microsoft.com/office/drawing/2014/main" id="{5C50777D-CC15-4EDB-A5CF-264BAEE29C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4005"/>
          <a:stretch/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2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Baum, draußen, Himmel, Pflanze enthält.&#10;&#10;Automatisch generierte Beschreibung">
            <a:extLst>
              <a:ext uri="{FF2B5EF4-FFF2-40B4-BE49-F238E27FC236}">
                <a16:creationId xmlns:a16="http://schemas.microsoft.com/office/drawing/2014/main" id="{45049E6D-5063-43A3-ACE6-A288E555EB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22952"/>
          <a:stretch/>
        </p:blipFill>
        <p:spPr>
          <a:xfrm>
            <a:off x="194948" y="173518"/>
            <a:ext cx="7803277" cy="6512761"/>
          </a:xfrm>
          <a:prstGeom prst="rect">
            <a:avLst/>
          </a:prstGeom>
        </p:spPr>
      </p:pic>
      <p:pic>
        <p:nvPicPr>
          <p:cNvPr id="7" name="Grafik 6" descr="Ein Bild, das draußen, Baum, Mann, Sport enthält.&#10;&#10;Automatisch generierte Beschreibung">
            <a:extLst>
              <a:ext uri="{FF2B5EF4-FFF2-40B4-BE49-F238E27FC236}">
                <a16:creationId xmlns:a16="http://schemas.microsoft.com/office/drawing/2014/main" id="{30D5BF8A-FC61-4DC6-9E59-B498C830E1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0" r="10991" b="1"/>
          <a:stretch/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7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draußen, Boden enthält.&#10;&#10;Automatisch generierte Beschreibung">
            <a:extLst>
              <a:ext uri="{FF2B5EF4-FFF2-40B4-BE49-F238E27FC236}">
                <a16:creationId xmlns:a16="http://schemas.microsoft.com/office/drawing/2014/main" id="{B9D39AA5-7376-4A4D-AB01-0AFD84EAAA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7" name="Grafik 6" descr="Ein Bild, das draußen, Boden, Mann, Person enthält.&#10;&#10;Automatisch generierte Beschreibung">
            <a:extLst>
              <a:ext uri="{FF2B5EF4-FFF2-40B4-BE49-F238E27FC236}">
                <a16:creationId xmlns:a16="http://schemas.microsoft.com/office/drawing/2014/main" id="{6B4A21C3-2EB1-476C-A69E-FC2C332E82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7" r="3928" b="-3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5" name="Grafik 4" descr="Ein Bild, das Baum, draußen, Boden, Golf enthält.&#10;&#10;Automatisch generierte Beschreibung">
            <a:extLst>
              <a:ext uri="{FF2B5EF4-FFF2-40B4-BE49-F238E27FC236}">
                <a16:creationId xmlns:a16="http://schemas.microsoft.com/office/drawing/2014/main" id="{8AB6134B-65F7-489E-9B14-82FAF39BD3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" r="13726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1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Grafik 6" descr="Ein Bild, das draußen, Baum, Gras enthält.&#10;&#10;Automatisch generierte Beschreibung">
            <a:extLst>
              <a:ext uri="{FF2B5EF4-FFF2-40B4-BE49-F238E27FC236}">
                <a16:creationId xmlns:a16="http://schemas.microsoft.com/office/drawing/2014/main" id="{BD6EDB88-BA90-4AE4-BB52-FB4C0C1CB9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2" r="1419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3" name="Grafik 2" descr="Ein Bild, das draußen, Himmel, Boden enthält.&#10;&#10;Automatisch generierte Beschreibung">
            <a:extLst>
              <a:ext uri="{FF2B5EF4-FFF2-40B4-BE49-F238E27FC236}">
                <a16:creationId xmlns:a16="http://schemas.microsoft.com/office/drawing/2014/main" id="{D7EF4A82-C50D-4AFD-BC48-3DD5C2337B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3" r="15081" b="-3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5" name="Grafik 4" descr="Ein Bild, das Boden, Person, draußen, Pflanze enthält.&#10;&#10;Automatisch generierte Beschreibung">
            <a:extLst>
              <a:ext uri="{FF2B5EF4-FFF2-40B4-BE49-F238E27FC236}">
                <a16:creationId xmlns:a16="http://schemas.microsoft.com/office/drawing/2014/main" id="{006C324F-21E3-4E23-B63D-1DBE59EF12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9" r="2385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22F8F0-2B7E-4A67-A19C-4635238E4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810" y="383232"/>
            <a:ext cx="10515600" cy="1325563"/>
          </a:xfrm>
        </p:spPr>
        <p:txBody>
          <a:bodyPr/>
          <a:lstStyle/>
          <a:p>
            <a:r>
              <a:rPr lang="de-CH" b="1" dirty="0"/>
              <a:t>Anreise</a:t>
            </a:r>
          </a:p>
        </p:txBody>
      </p:sp>
      <p:pic>
        <p:nvPicPr>
          <p:cNvPr id="6" name="Grafik 5" descr="Ein Bild, das Text, draußen enthält.&#10;&#10;Automatisch generierte Beschreibung">
            <a:extLst>
              <a:ext uri="{FF2B5EF4-FFF2-40B4-BE49-F238E27FC236}">
                <a16:creationId xmlns:a16="http://schemas.microsoft.com/office/drawing/2014/main" id="{3BC42ACD-FEA7-4242-AA2A-1B460E1738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1" t="21269" r="301"/>
          <a:stretch/>
        </p:blipFill>
        <p:spPr>
          <a:xfrm>
            <a:off x="3412919" y="307273"/>
            <a:ext cx="3659910" cy="6025626"/>
          </a:xfrm>
          <a:prstGeom prst="rect">
            <a:avLst/>
          </a:prstGeom>
        </p:spPr>
      </p:pic>
      <p:pic>
        <p:nvPicPr>
          <p:cNvPr id="8" name="Grafik 7" descr="Ein Bild, das draußen, Straße, Person, Lieferwagen enthält.&#10;&#10;Automatisch generierte Beschreibung">
            <a:extLst>
              <a:ext uri="{FF2B5EF4-FFF2-40B4-BE49-F238E27FC236}">
                <a16:creationId xmlns:a16="http://schemas.microsoft.com/office/drawing/2014/main" id="{2C5CD2D9-E4AA-4F40-BC00-140CC22E2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031" y="307273"/>
            <a:ext cx="4519219" cy="6025626"/>
          </a:xfrm>
          <a:prstGeom prst="rect">
            <a:avLst/>
          </a:prstGeom>
        </p:spPr>
      </p:pic>
      <p:pic>
        <p:nvPicPr>
          <p:cNvPr id="10" name="Grafik 9" descr="Route zwei Stecknadeln mit Weg mit einfarbiger Füllung">
            <a:extLst>
              <a:ext uri="{FF2B5EF4-FFF2-40B4-BE49-F238E27FC236}">
                <a16:creationId xmlns:a16="http://schemas.microsoft.com/office/drawing/2014/main" id="{21E00D1F-9D4F-4409-B11D-4432BC4313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4750" y="3589866"/>
            <a:ext cx="2710149" cy="271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3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Baum, draußen, Boden, Golf enthält.&#10;&#10;Automatisch generierte Beschreibung">
            <a:extLst>
              <a:ext uri="{FF2B5EF4-FFF2-40B4-BE49-F238E27FC236}">
                <a16:creationId xmlns:a16="http://schemas.microsoft.com/office/drawing/2014/main" id="{22329165-CC09-4019-B338-42F68FEC88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04"/>
          <a:stretch/>
        </p:blipFill>
        <p:spPr>
          <a:xfrm>
            <a:off x="194948" y="173518"/>
            <a:ext cx="7803277" cy="6512761"/>
          </a:xfrm>
          <a:prstGeom prst="rect">
            <a:avLst/>
          </a:prstGeom>
        </p:spPr>
      </p:pic>
      <p:pic>
        <p:nvPicPr>
          <p:cNvPr id="5" name="Grafik 4" descr="Ein Bild, das draußen, Baum, Gras, Outdoorobjekt enthält.&#10;&#10;Automatisch generierte Beschreibung">
            <a:extLst>
              <a:ext uri="{FF2B5EF4-FFF2-40B4-BE49-F238E27FC236}">
                <a16:creationId xmlns:a16="http://schemas.microsoft.com/office/drawing/2014/main" id="{EDCB91AC-B597-4D89-B7C9-27199A3B62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0" r="3182" b="1"/>
          <a:stretch/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9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4FC2BBE-B3E7-4CA2-AA33-30FB304BF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4955" y="552182"/>
            <a:ext cx="5998840" cy="3391857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b="1" dirty="0" err="1"/>
              <a:t>Môtier</a:t>
            </a:r>
            <a:r>
              <a:rPr lang="en-US" sz="5200" b="1" dirty="0"/>
              <a:t>, Mauler </a:t>
            </a:r>
            <a:r>
              <a:rPr lang="en-US" sz="5200" b="1" dirty="0" err="1"/>
              <a:t>Besichtigung</a:t>
            </a:r>
            <a:r>
              <a:rPr lang="en-US" sz="5200" b="1" dirty="0"/>
              <a:t> &amp; Degustation</a:t>
            </a:r>
          </a:p>
        </p:txBody>
      </p:sp>
      <p:pic>
        <p:nvPicPr>
          <p:cNvPr id="6" name="Grafik 5" descr="Ein Bild, das Text, Baum, Schild enthält.&#10;&#10;Automatisch generierte Beschreibung">
            <a:extLst>
              <a:ext uri="{FF2B5EF4-FFF2-40B4-BE49-F238E27FC236}">
                <a16:creationId xmlns:a16="http://schemas.microsoft.com/office/drawing/2014/main" id="{15A85B2E-EDF8-4E80-87FF-110F34094B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r="1" b="38179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7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Person, Personen, Gruppe, stehend enthält.&#10;&#10;Automatisch generierte Beschreibung">
            <a:extLst>
              <a:ext uri="{FF2B5EF4-FFF2-40B4-BE49-F238E27FC236}">
                <a16:creationId xmlns:a16="http://schemas.microsoft.com/office/drawing/2014/main" id="{764A48A9-08BE-45B7-88C7-56153020D4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5" r="1" b="2193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73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Text, Flasche, Wein, drinnen enthält.&#10;&#10;Automatisch generierte Beschreibung">
            <a:extLst>
              <a:ext uri="{FF2B5EF4-FFF2-40B4-BE49-F238E27FC236}">
                <a16:creationId xmlns:a16="http://schemas.microsoft.com/office/drawing/2014/main" id="{A0177BE6-C443-4E4D-B4E3-6E67B183D9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2" r="2" b="16509"/>
          <a:stretch/>
        </p:blipFill>
        <p:spPr>
          <a:xfrm>
            <a:off x="187387" y="170014"/>
            <a:ext cx="3805676" cy="6516265"/>
          </a:xfrm>
          <a:prstGeom prst="rect">
            <a:avLst/>
          </a:prstGeom>
        </p:spPr>
      </p:pic>
      <p:pic>
        <p:nvPicPr>
          <p:cNvPr id="5" name="Grafik 4" descr="Ein Bild, das Pflanze, Baum, Blatt enthält.&#10;&#10;Automatisch generierte Beschreibung">
            <a:extLst>
              <a:ext uri="{FF2B5EF4-FFF2-40B4-BE49-F238E27FC236}">
                <a16:creationId xmlns:a16="http://schemas.microsoft.com/office/drawing/2014/main" id="{166029ED-872F-403E-85C0-982003875C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53" r="-1" b="21775"/>
          <a:stretch/>
        </p:blipFill>
        <p:spPr>
          <a:xfrm>
            <a:off x="4179224" y="170014"/>
            <a:ext cx="7825389" cy="651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1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Himmel, draußen, Straße, Haus enthält.&#10;&#10;Automatisch generierte Beschreibung">
            <a:extLst>
              <a:ext uri="{FF2B5EF4-FFF2-40B4-BE49-F238E27FC236}">
                <a16:creationId xmlns:a16="http://schemas.microsoft.com/office/drawing/2014/main" id="{8A757792-2D07-40F1-A16F-B7F2CC608C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8" r="1" b="18131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Boden, Person, draußen, Personen enthält.&#10;&#10;Automatisch generierte Beschreibung">
            <a:extLst>
              <a:ext uri="{FF2B5EF4-FFF2-40B4-BE49-F238E27FC236}">
                <a16:creationId xmlns:a16="http://schemas.microsoft.com/office/drawing/2014/main" id="{41612C78-E7EC-4A2E-B606-8E8DB67762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" b="36697"/>
          <a:stretch/>
        </p:blipFill>
        <p:spPr>
          <a:xfrm>
            <a:off x="194948" y="173518"/>
            <a:ext cx="7803277" cy="6512761"/>
          </a:xfrm>
          <a:prstGeom prst="rect">
            <a:avLst/>
          </a:prstGeom>
        </p:spPr>
      </p:pic>
      <p:pic>
        <p:nvPicPr>
          <p:cNvPr id="5" name="Grafik 4" descr="Ein Bild, das draußen, Stein enthält.&#10;&#10;Automatisch generierte Beschreibung">
            <a:extLst>
              <a:ext uri="{FF2B5EF4-FFF2-40B4-BE49-F238E27FC236}">
                <a16:creationId xmlns:a16="http://schemas.microsoft.com/office/drawing/2014/main" id="{3114CF9A-D11D-4CE7-9403-106B8B0319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4" r="12007" b="1"/>
          <a:stretch/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5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Person, drinnen, stehend, darstellend enthält.&#10;&#10;Automatisch generierte Beschreibung">
            <a:extLst>
              <a:ext uri="{FF2B5EF4-FFF2-40B4-BE49-F238E27FC236}">
                <a16:creationId xmlns:a16="http://schemas.microsoft.com/office/drawing/2014/main" id="{60C08553-6E24-474B-8811-79B12608B2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4" b="4117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58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B7C0E06-6EE7-4DC1-8358-E6A2581DF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drinnen, Person, stehend enthält.&#10;&#10;Automatisch generierte Beschreibung">
            <a:extLst>
              <a:ext uri="{FF2B5EF4-FFF2-40B4-BE49-F238E27FC236}">
                <a16:creationId xmlns:a16="http://schemas.microsoft.com/office/drawing/2014/main" id="{FFC7832A-8665-4945-A65D-1A81C1DAB7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" r="-1" b="18091"/>
          <a:stretch/>
        </p:blipFill>
        <p:spPr>
          <a:xfrm>
            <a:off x="643467" y="557190"/>
            <a:ext cx="5346948" cy="5743612"/>
          </a:xfrm>
          <a:prstGeom prst="rect">
            <a:avLst/>
          </a:prstGeom>
        </p:spPr>
      </p:pic>
      <p:pic>
        <p:nvPicPr>
          <p:cNvPr id="5" name="Grafik 4" descr="Ein Bild, das Person, Boden, draußen, Gruppe enthält.&#10;&#10;Automatisch generierte Beschreibung">
            <a:extLst>
              <a:ext uri="{FF2B5EF4-FFF2-40B4-BE49-F238E27FC236}">
                <a16:creationId xmlns:a16="http://schemas.microsoft.com/office/drawing/2014/main" id="{1835B7DF-AF86-41AE-9805-64EBB9E12F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8" r="7908" b="-1"/>
          <a:stretch/>
        </p:blipFill>
        <p:spPr>
          <a:xfrm>
            <a:off x="6182942" y="557190"/>
            <a:ext cx="5365590" cy="57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4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Text, Person, drinnen, Personen enthält.&#10;&#10;Automatisch generierte Beschreibung">
            <a:extLst>
              <a:ext uri="{FF2B5EF4-FFF2-40B4-BE49-F238E27FC236}">
                <a16:creationId xmlns:a16="http://schemas.microsoft.com/office/drawing/2014/main" id="{38696ADA-28A5-4E99-8BD4-CB7A38174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29" b="2949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5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1B3355F-8E6B-4820-B2A9-198BFF45C3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0" r="-1" b="51939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625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Grafik 2" descr="Ein Bild, das Himmel, draußen, Straße, Personen enthält.&#10;&#10;Automatisch generierte Beschreibung">
            <a:extLst>
              <a:ext uri="{FF2B5EF4-FFF2-40B4-BE49-F238E27FC236}">
                <a16:creationId xmlns:a16="http://schemas.microsoft.com/office/drawing/2014/main" id="{7B111DD4-969C-4EFE-92D0-79ED6B925C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9" r="1" b="12531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Stein enthält.&#10;&#10;Automatisch generierte Beschreibung">
            <a:extLst>
              <a:ext uri="{FF2B5EF4-FFF2-40B4-BE49-F238E27FC236}">
                <a16:creationId xmlns:a16="http://schemas.microsoft.com/office/drawing/2014/main" id="{9201E965-112A-4159-A642-8F75143ABC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18" b="1"/>
          <a:stretch/>
        </p:blipFill>
        <p:spPr>
          <a:xfrm rot="5400000">
            <a:off x="-1168120" y="1532364"/>
            <a:ext cx="6514565" cy="3793268"/>
          </a:xfrm>
          <a:prstGeom prst="rect">
            <a:avLst/>
          </a:prstGeom>
        </p:spPr>
      </p:pic>
      <p:pic>
        <p:nvPicPr>
          <p:cNvPr id="5" name="Grafik 4" descr="Ein Bild, das Gebäude, Haus, draußen, Ziegelstein enthält.&#10;&#10;Automatisch generierte Beschreibung">
            <a:extLst>
              <a:ext uri="{FF2B5EF4-FFF2-40B4-BE49-F238E27FC236}">
                <a16:creationId xmlns:a16="http://schemas.microsoft.com/office/drawing/2014/main" id="{3D284E81-733E-4EAE-9137-AB073AF368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3" r="1" b="12170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7" name="Grafik 6" descr="Ein Bild, das Gebäude, Wand enthält.&#10;&#10;Automatisch generierte Beschreibung">
            <a:extLst>
              <a:ext uri="{FF2B5EF4-FFF2-40B4-BE49-F238E27FC236}">
                <a16:creationId xmlns:a16="http://schemas.microsoft.com/office/drawing/2014/main" id="{CD1A3B47-AB2E-4A0C-86B9-6CDDD06773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" r="9587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5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 descr="Ein Bild, das Text, Himmel, Baum, draußen enthält.&#10;&#10;Automatisch generierte Beschreibung">
            <a:extLst>
              <a:ext uri="{FF2B5EF4-FFF2-40B4-BE49-F238E27FC236}">
                <a16:creationId xmlns:a16="http://schemas.microsoft.com/office/drawing/2014/main" id="{0D6CF597-83E7-4975-89F5-54ECFBC359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02" b="15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35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Gebäude, draußen, Straße, Himmel enthält.&#10;&#10;Automatisch generierte Beschreibung">
            <a:extLst>
              <a:ext uri="{FF2B5EF4-FFF2-40B4-BE49-F238E27FC236}">
                <a16:creationId xmlns:a16="http://schemas.microsoft.com/office/drawing/2014/main" id="{10D4FB9C-4A4B-4939-ABED-ACBF1C31B5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23" r="1" b="1528"/>
          <a:stretch/>
        </p:blipFill>
        <p:spPr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Grafik 4" descr="Ein Bild, das Gebäude, Himmel, draußen, Haus enthält.&#10;&#10;Automatisch generierte Beschreibung">
            <a:extLst>
              <a:ext uri="{FF2B5EF4-FFF2-40B4-BE49-F238E27FC236}">
                <a16:creationId xmlns:a16="http://schemas.microsoft.com/office/drawing/2014/main" id="{643FB47E-1A2C-47C6-90C4-576CDD4628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5" r="-1" b="31109"/>
          <a:stretch/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538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draußen, Gebäude, Himmel, Person enthält.&#10;&#10;Automatisch generierte Beschreibung">
            <a:extLst>
              <a:ext uri="{FF2B5EF4-FFF2-40B4-BE49-F238E27FC236}">
                <a16:creationId xmlns:a16="http://schemas.microsoft.com/office/drawing/2014/main" id="{BBC0BC43-B892-4B51-90B0-EB03EE709B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1" r="2" b="14149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5" name="Grafik 4" descr="Ein Bild, das Decke, drinnen, Personen, Gruppe enthält.&#10;&#10;Automatisch generierte Beschreibung">
            <a:extLst>
              <a:ext uri="{FF2B5EF4-FFF2-40B4-BE49-F238E27FC236}">
                <a16:creationId xmlns:a16="http://schemas.microsoft.com/office/drawing/2014/main" id="{DF85C967-EC81-4F41-AB80-1A643F560B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0" r="-2" b="10820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9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EC7703-871D-4B4C-A953-A98A0FE47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329" y="640080"/>
            <a:ext cx="6274590" cy="4018341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dirty="0" err="1"/>
              <a:t>Romainmôtier</a:t>
            </a:r>
            <a:endParaRPr lang="en-US" sz="6600" b="1" dirty="0"/>
          </a:p>
        </p:txBody>
      </p:sp>
      <p:pic>
        <p:nvPicPr>
          <p:cNvPr id="4" name="Grafik 3" descr="Ein Bild, das draußen, Gebäude, Ziegelstein, Stein enthält.&#10;&#10;Automatisch generierte Beschreibung">
            <a:extLst>
              <a:ext uri="{FF2B5EF4-FFF2-40B4-BE49-F238E27FC236}">
                <a16:creationId xmlns:a16="http://schemas.microsoft.com/office/drawing/2014/main" id="{201125DE-D2C9-4AB1-9B0B-5E5F7E917F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7" b="9235"/>
          <a:stretch/>
        </p:blipFill>
        <p:spPr>
          <a:xfrm>
            <a:off x="1" y="10"/>
            <a:ext cx="465429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19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536EEA0-9D90-4725-A695-62F310328D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18" b="1"/>
          <a:stretch/>
        </p:blipFill>
        <p:spPr>
          <a:xfrm rot="5400000">
            <a:off x="-1168120" y="1532364"/>
            <a:ext cx="6514565" cy="3793268"/>
          </a:xfrm>
          <a:prstGeom prst="rect">
            <a:avLst/>
          </a:prstGeom>
        </p:spPr>
      </p:pic>
      <p:pic>
        <p:nvPicPr>
          <p:cNvPr id="3" name="Grafik 2" descr="Ein Bild, das Text, Baum enthält.&#10;&#10;Automatisch generierte Beschreibung">
            <a:extLst>
              <a:ext uri="{FF2B5EF4-FFF2-40B4-BE49-F238E27FC236}">
                <a16:creationId xmlns:a16="http://schemas.microsoft.com/office/drawing/2014/main" id="{99BB9BB8-79DA-4E48-8BAD-0FF9E3D4F9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15" b="-2"/>
          <a:stretch/>
        </p:blipFill>
        <p:spPr>
          <a:xfrm rot="5400000">
            <a:off x="2838717" y="1517536"/>
            <a:ext cx="6514565" cy="3822924"/>
          </a:xfrm>
          <a:prstGeom prst="rect">
            <a:avLst/>
          </a:prstGeom>
        </p:spPr>
      </p:pic>
      <p:pic>
        <p:nvPicPr>
          <p:cNvPr id="7" name="Grafik 6" descr="Ein Bild, das draußen, Baum, Gebäude, Stein enthält.&#10;&#10;Automatisch generierte Beschreibung">
            <a:extLst>
              <a:ext uri="{FF2B5EF4-FFF2-40B4-BE49-F238E27FC236}">
                <a16:creationId xmlns:a16="http://schemas.microsoft.com/office/drawing/2014/main" id="{8CA3D6E7-CB85-41BB-9CB0-89839031CD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2835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87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9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Tisch, Stuhl, Boden, drinnen enthält.&#10;&#10;Automatisch generierte Beschreibung">
            <a:extLst>
              <a:ext uri="{FF2B5EF4-FFF2-40B4-BE49-F238E27FC236}">
                <a16:creationId xmlns:a16="http://schemas.microsoft.com/office/drawing/2014/main" id="{C4554344-4F64-44DF-BCE6-74B5BBC19F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26" r="1" b="19443"/>
          <a:stretch/>
        </p:blipFill>
        <p:spPr>
          <a:xfrm>
            <a:off x="321734" y="557189"/>
            <a:ext cx="4276956" cy="5743616"/>
          </a:xfrm>
          <a:prstGeom prst="rect">
            <a:avLst/>
          </a:prstGeom>
        </p:spPr>
      </p:pic>
      <p:pic>
        <p:nvPicPr>
          <p:cNvPr id="5" name="Grafik 4" descr="Ein Bild, das Gebäude, draußen, Personen, Bogen enthält.&#10;&#10;Automatisch generierte Beschreibung">
            <a:extLst>
              <a:ext uri="{FF2B5EF4-FFF2-40B4-BE49-F238E27FC236}">
                <a16:creationId xmlns:a16="http://schemas.microsoft.com/office/drawing/2014/main" id="{F5B3ABE1-3E40-4A3C-A8C7-7D3FE25BE1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r="1501" b="-2"/>
          <a:stretch/>
        </p:blipFill>
        <p:spPr>
          <a:xfrm>
            <a:off x="4772525" y="557189"/>
            <a:ext cx="7097742" cy="574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1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 descr="Ein Bild, das Person, drinnen enthält.&#10;&#10;Automatisch generierte Beschreibung">
            <a:extLst>
              <a:ext uri="{FF2B5EF4-FFF2-40B4-BE49-F238E27FC236}">
                <a16:creationId xmlns:a16="http://schemas.microsoft.com/office/drawing/2014/main" id="{F77FF86A-5F05-48F1-AB68-E9FA251EEF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4" b="6840"/>
          <a:stretch/>
        </p:blipFill>
        <p:spPr>
          <a:xfrm>
            <a:off x="194948" y="173518"/>
            <a:ext cx="7803277" cy="6512761"/>
          </a:xfrm>
          <a:prstGeom prst="rect">
            <a:avLst/>
          </a:prstGeom>
        </p:spPr>
      </p:pic>
      <p:pic>
        <p:nvPicPr>
          <p:cNvPr id="3" name="Grafik 2" descr="Ein Bild, das drinnen, Gebäude, Stein, Fenster enthält.&#10;&#10;Automatisch generierte Beschreibung">
            <a:extLst>
              <a:ext uri="{FF2B5EF4-FFF2-40B4-BE49-F238E27FC236}">
                <a16:creationId xmlns:a16="http://schemas.microsoft.com/office/drawing/2014/main" id="{47EAD7C4-36BF-4B14-B0DB-7669E25B84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9" r="12812" b="1"/>
          <a:stretch/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2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D870A35-4E90-4D6F-9048-FDD63E8B7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461" y="728664"/>
            <a:ext cx="4984813" cy="315708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b="1" dirty="0" err="1"/>
              <a:t>Besichtigung</a:t>
            </a:r>
            <a:r>
              <a:rPr lang="en-US" sz="5200" b="1" dirty="0"/>
              <a:t> </a:t>
            </a:r>
            <a:r>
              <a:rPr lang="en-US" sz="5200" b="1" dirty="0" err="1"/>
              <a:t>Abteikirche</a:t>
            </a:r>
            <a:r>
              <a:rPr lang="en-US" sz="5200" b="1" dirty="0"/>
              <a:t> von </a:t>
            </a:r>
            <a:r>
              <a:rPr lang="en-US" sz="5200" b="1" dirty="0" err="1"/>
              <a:t>Bellelay</a:t>
            </a:r>
            <a:endParaRPr lang="en-US" sz="5200" b="1" dirty="0"/>
          </a:p>
        </p:txBody>
      </p:sp>
      <p:pic>
        <p:nvPicPr>
          <p:cNvPr id="6" name="Grafik 5" descr="Ein Bild, das Baum, draußen, Natur, Hanglage enthält.&#10;&#10;Automatisch generierte Beschreibung">
            <a:extLst>
              <a:ext uri="{FF2B5EF4-FFF2-40B4-BE49-F238E27FC236}">
                <a16:creationId xmlns:a16="http://schemas.microsoft.com/office/drawing/2014/main" id="{F38B936C-4551-4EE7-B34B-74498EECB8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60"/>
          <a:stretch/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7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Grafik 6" descr="Ein Bild, das Pflanze, Garten, Stein enthält.&#10;&#10;Automatisch generierte Beschreibung">
            <a:extLst>
              <a:ext uri="{FF2B5EF4-FFF2-40B4-BE49-F238E27FC236}">
                <a16:creationId xmlns:a16="http://schemas.microsoft.com/office/drawing/2014/main" id="{59566DB0-A73A-4FF8-9DDB-9AA73448D4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18" b="1"/>
          <a:stretch/>
        </p:blipFill>
        <p:spPr>
          <a:xfrm rot="5400000">
            <a:off x="-1168120" y="1532364"/>
            <a:ext cx="6514565" cy="3793268"/>
          </a:xfrm>
          <a:prstGeom prst="rect">
            <a:avLst/>
          </a:prstGeom>
        </p:spPr>
      </p:pic>
      <p:pic>
        <p:nvPicPr>
          <p:cNvPr id="3" name="Grafik 2" descr="Ein Bild, das Gras, draußen, Gebäude, Stein enthält.&#10;&#10;Automatisch generierte Beschreibung">
            <a:extLst>
              <a:ext uri="{FF2B5EF4-FFF2-40B4-BE49-F238E27FC236}">
                <a16:creationId xmlns:a16="http://schemas.microsoft.com/office/drawing/2014/main" id="{3D13E46B-28AD-4D13-9F37-424B80F98F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4" r="-1" b="-1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5" name="Grafik 4" descr="Ein Bild, das Gras, Baum, draußen, Rock enthält.&#10;&#10;Automatisch generierte Beschreibung">
            <a:extLst>
              <a:ext uri="{FF2B5EF4-FFF2-40B4-BE49-F238E27FC236}">
                <a16:creationId xmlns:a16="http://schemas.microsoft.com/office/drawing/2014/main" id="{49A4E388-B81E-4AE4-AB7E-268C877B0B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2547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89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A0E8FF-B944-4477-9FE3-85E5AAD0E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329" y="640080"/>
            <a:ext cx="6274590" cy="4018341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1" dirty="0" err="1"/>
              <a:t>Musikautomatenmuseum</a:t>
            </a:r>
            <a:r>
              <a:rPr lang="en-US" sz="4600" b="1" dirty="0"/>
              <a:t> </a:t>
            </a:r>
            <a:r>
              <a:rPr lang="en-US" sz="4600" b="1" dirty="0" err="1"/>
              <a:t>Seewen</a:t>
            </a:r>
            <a:r>
              <a:rPr lang="en-US" sz="4600" b="1" dirty="0"/>
              <a:t>, SO</a:t>
            </a:r>
          </a:p>
        </p:txBody>
      </p:sp>
      <p:pic>
        <p:nvPicPr>
          <p:cNvPr id="4" name="Grafik 3" descr="Ein Bild, das Text, Bilderrahmen enthält.&#10;&#10;Automatisch generierte Beschreibung">
            <a:extLst>
              <a:ext uri="{FF2B5EF4-FFF2-40B4-BE49-F238E27FC236}">
                <a16:creationId xmlns:a16="http://schemas.microsoft.com/office/drawing/2014/main" id="{A6A094EE-5292-4E9F-9C1D-07B46024A5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3" b="802"/>
          <a:stretch/>
        </p:blipFill>
        <p:spPr>
          <a:xfrm>
            <a:off x="1" y="10"/>
            <a:ext cx="465429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7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Gras, Baum, draußen, Himmel enthält.&#10;&#10;Automatisch generierte Beschreibung">
            <a:extLst>
              <a:ext uri="{FF2B5EF4-FFF2-40B4-BE49-F238E27FC236}">
                <a16:creationId xmlns:a16="http://schemas.microsoft.com/office/drawing/2014/main" id="{5DE98AF4-632B-498F-8205-470BBBBAFE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2" r="2" b="14178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5" name="Grafik 4" descr="Ein Bild, das draußen, Gras, Bank, Gebäude enthält.&#10;&#10;Automatisch generierte Beschreibung">
            <a:extLst>
              <a:ext uri="{FF2B5EF4-FFF2-40B4-BE49-F238E27FC236}">
                <a16:creationId xmlns:a16="http://schemas.microsoft.com/office/drawing/2014/main" id="{3A57A799-CD33-4003-B67E-469E6253CE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6" r="-2" b="16975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2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Baum, draußen, Gras, Himmel enthält.&#10;&#10;Automatisch generierte Beschreibung">
            <a:extLst>
              <a:ext uri="{FF2B5EF4-FFF2-40B4-BE49-F238E27FC236}">
                <a16:creationId xmlns:a16="http://schemas.microsoft.com/office/drawing/2014/main" id="{405D8395-CBF5-4013-B085-90F1100B2F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"/>
          <a:stretch/>
        </p:blipFill>
        <p:spPr>
          <a:xfrm>
            <a:off x="321734" y="557189"/>
            <a:ext cx="4276956" cy="5743616"/>
          </a:xfrm>
          <a:prstGeom prst="rect">
            <a:avLst/>
          </a:prstGeom>
        </p:spPr>
      </p:pic>
      <p:pic>
        <p:nvPicPr>
          <p:cNvPr id="5" name="Grafik 4" descr="Ein Bild, das draußen, Gebäude, Straße, Personen enthält.&#10;&#10;Automatisch generierte Beschreibung">
            <a:extLst>
              <a:ext uri="{FF2B5EF4-FFF2-40B4-BE49-F238E27FC236}">
                <a16:creationId xmlns:a16="http://schemas.microsoft.com/office/drawing/2014/main" id="{73A4B2C1-CEBC-4054-8A76-1E53F34C4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66" r="-1" b="7743"/>
          <a:stretch/>
        </p:blipFill>
        <p:spPr>
          <a:xfrm>
            <a:off x="4772525" y="557189"/>
            <a:ext cx="7097742" cy="574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4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8558839-0873-4376-AE92-C48699D22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drinnen, Raum, Kamin, ausgestaltet enthält.&#10;&#10;Automatisch generierte Beschreibung">
            <a:extLst>
              <a:ext uri="{FF2B5EF4-FFF2-40B4-BE49-F238E27FC236}">
                <a16:creationId xmlns:a16="http://schemas.microsoft.com/office/drawing/2014/main" id="{4A023B9B-23A5-42D4-81A2-6BC4901072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6" r="-1" b="24393"/>
          <a:stretch/>
        </p:blipFill>
        <p:spPr>
          <a:xfrm>
            <a:off x="20" y="10"/>
            <a:ext cx="4654276" cy="6857990"/>
          </a:xfrm>
          <a:prstGeom prst="rect">
            <a:avLst/>
          </a:prstGeom>
        </p:spPr>
      </p:pic>
      <p:pic>
        <p:nvPicPr>
          <p:cNvPr id="5" name="Grafik 4" descr="Ein Bild, das drinnen, Boden, Gebäude, Decke enthält.&#10;&#10;Automatisch generierte Beschreibung">
            <a:extLst>
              <a:ext uri="{FF2B5EF4-FFF2-40B4-BE49-F238E27FC236}">
                <a16:creationId xmlns:a16="http://schemas.microsoft.com/office/drawing/2014/main" id="{9BA4B74A-571C-4CF7-AADB-E8F9EB8FAF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15" b="15302"/>
          <a:stretch/>
        </p:blipFill>
        <p:spPr>
          <a:xfrm>
            <a:off x="4654296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4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Wand, drinnen, Orgel, Bogen enthält.&#10;&#10;Automatisch generierte Beschreibung">
            <a:extLst>
              <a:ext uri="{FF2B5EF4-FFF2-40B4-BE49-F238E27FC236}">
                <a16:creationId xmlns:a16="http://schemas.microsoft.com/office/drawing/2014/main" id="{AB34E74C-2405-4157-8216-F9F36DBB6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092" y="0"/>
            <a:ext cx="3106757" cy="6903904"/>
          </a:xfrm>
          <a:prstGeom prst="rect">
            <a:avLst/>
          </a:prstGeom>
        </p:spPr>
      </p:pic>
      <p:pic>
        <p:nvPicPr>
          <p:cNvPr id="3" name="Grafik 2" descr="Ein Bild, das Wand, Stein, alt, Orgel enthält.&#10;&#10;Automatisch generierte Beschreibung">
            <a:extLst>
              <a:ext uri="{FF2B5EF4-FFF2-40B4-BE49-F238E27FC236}">
                <a16:creationId xmlns:a16="http://schemas.microsoft.com/office/drawing/2014/main" id="{D65165D3-21C9-44C3-AE33-5D2D85878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079" y="-67413"/>
            <a:ext cx="3146772" cy="6992826"/>
          </a:xfrm>
          <a:prstGeom prst="rect">
            <a:avLst/>
          </a:prstGeom>
        </p:spPr>
      </p:pic>
      <p:pic>
        <p:nvPicPr>
          <p:cNvPr id="11" name="Grafik 10" descr="Violinschlüssel mit einfarbiger Füllung">
            <a:extLst>
              <a:ext uri="{FF2B5EF4-FFF2-40B4-BE49-F238E27FC236}">
                <a16:creationId xmlns:a16="http://schemas.microsoft.com/office/drawing/2014/main" id="{AA77C0AD-5BE9-412E-BC71-EFE240E3F7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623535" y="388308"/>
            <a:ext cx="6317578" cy="6317578"/>
          </a:xfrm>
          <a:prstGeom prst="rect">
            <a:avLst/>
          </a:prstGeom>
        </p:spPr>
      </p:pic>
      <p:pic>
        <p:nvPicPr>
          <p:cNvPr id="17" name="Grafik 16" descr="Notenschrift mit einfarbiger Füllung">
            <a:extLst>
              <a:ext uri="{FF2B5EF4-FFF2-40B4-BE49-F238E27FC236}">
                <a16:creationId xmlns:a16="http://schemas.microsoft.com/office/drawing/2014/main" id="{E1B0472C-4C15-489B-B3DD-316443BEA0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29756">
            <a:off x="9071073" y="577208"/>
            <a:ext cx="3327764" cy="332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Musik, elektrische Orgel enthält.&#10;&#10;Automatisch generierte Beschreibung">
            <a:extLst>
              <a:ext uri="{FF2B5EF4-FFF2-40B4-BE49-F238E27FC236}">
                <a16:creationId xmlns:a16="http://schemas.microsoft.com/office/drawing/2014/main" id="{D2E351A9-0C46-46E3-925E-D37518E9B6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22" b="256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9164EBC4-4ABA-43B2-B746-82B8BCC687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6" b="28922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860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26A84AF-6F58-471A-BF1F-10D8C0351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159AF5-EF6A-4AEC-9C47-EF695C0E1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8662"/>
            <a:ext cx="3785513" cy="372885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b="1" dirty="0"/>
              <a:t>Maison de le Tête de </a:t>
            </a:r>
            <a:r>
              <a:rPr lang="en-US" sz="5200" b="1" dirty="0" err="1"/>
              <a:t>Moine</a:t>
            </a:r>
            <a:endParaRPr lang="en-US" sz="5200" b="1" dirty="0"/>
          </a:p>
        </p:txBody>
      </p:sp>
      <p:pic>
        <p:nvPicPr>
          <p:cNvPr id="4" name="Grafik 3" descr="Ein Bild, das Text, Möbel, zugemüllt enthält.&#10;&#10;Automatisch generierte Beschreibung">
            <a:extLst>
              <a:ext uri="{FF2B5EF4-FFF2-40B4-BE49-F238E27FC236}">
                <a16:creationId xmlns:a16="http://schemas.microsoft.com/office/drawing/2014/main" id="{B04E24A6-8BCB-4A24-B718-AF8C826B09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8" r="-1" b="-1"/>
          <a:stretch/>
        </p:blipFill>
        <p:spPr>
          <a:xfrm>
            <a:off x="5009505" y="10"/>
            <a:ext cx="718249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0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drinnen, Stein, Raum, Kamin enthält.&#10;&#10;Automatisch generierte Beschreibung">
            <a:extLst>
              <a:ext uri="{FF2B5EF4-FFF2-40B4-BE49-F238E27FC236}">
                <a16:creationId xmlns:a16="http://schemas.microsoft.com/office/drawing/2014/main" id="{2A86890F-FE91-4DE4-90BD-E343369B91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38" b="-1"/>
          <a:stretch/>
        </p:blipFill>
        <p:spPr>
          <a:xfrm>
            <a:off x="194948" y="173518"/>
            <a:ext cx="7803277" cy="6512761"/>
          </a:xfrm>
          <a:prstGeom prst="rect">
            <a:avLst/>
          </a:prstGeom>
        </p:spPr>
      </p:pic>
      <p:pic>
        <p:nvPicPr>
          <p:cNvPr id="5" name="Grafik 4" descr="Ein Bild, das Text, Gras, draußen, Haus enthält.&#10;&#10;Automatisch generierte Beschreibung">
            <a:extLst>
              <a:ext uri="{FF2B5EF4-FFF2-40B4-BE49-F238E27FC236}">
                <a16:creationId xmlns:a16="http://schemas.microsoft.com/office/drawing/2014/main" id="{91D7E43C-C4D6-4D1A-8F87-78834B5E6E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3" r="2" b="2"/>
          <a:stretch/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0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drinnen, Person, Fenster, Personen enthält.&#10;&#10;Automatisch generierte Beschreibung">
            <a:extLst>
              <a:ext uri="{FF2B5EF4-FFF2-40B4-BE49-F238E27FC236}">
                <a16:creationId xmlns:a16="http://schemas.microsoft.com/office/drawing/2014/main" id="{6861A2B6-FE11-4E70-ABE8-18475251C9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8" r="-1" b="48217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74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9CFB2122-817F-4E8A-9565-33104D20E2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4" r="2" b="2"/>
          <a:stretch/>
        </p:blipFill>
        <p:spPr>
          <a:xfrm>
            <a:off x="187387" y="170014"/>
            <a:ext cx="3805676" cy="6516265"/>
          </a:xfrm>
          <a:prstGeom prst="rect">
            <a:avLst/>
          </a:prstGeom>
        </p:spPr>
      </p:pic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B2CEA6F5-9F4E-4206-B7C8-A0980F6388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3" b="11298"/>
          <a:stretch/>
        </p:blipFill>
        <p:spPr>
          <a:xfrm>
            <a:off x="4179224" y="170014"/>
            <a:ext cx="7825389" cy="651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8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Person, Gruppe, Personen, Musik enthält.&#10;&#10;Automatisch generierte Beschreibung">
            <a:extLst>
              <a:ext uri="{FF2B5EF4-FFF2-40B4-BE49-F238E27FC236}">
                <a16:creationId xmlns:a16="http://schemas.microsoft.com/office/drawing/2014/main" id="{E7997CF7-ED8F-4232-9CA8-9BC325DC69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D26C2264-084E-438B-8ABF-979ABF725F8B}"/>
              </a:ext>
            </a:extLst>
          </p:cNvPr>
          <p:cNvSpPr/>
          <p:nvPr/>
        </p:nvSpPr>
        <p:spPr>
          <a:xfrm>
            <a:off x="5115068" y="5533279"/>
            <a:ext cx="837546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CH" sz="8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Schön war’s!</a:t>
            </a:r>
            <a:endParaRPr lang="de-CH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91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Grafik 2" descr="Ein Bild, das Person, Gruppe, Personen, Musik enthält.&#10;&#10;Automatisch generierte Beschreibung">
            <a:extLst>
              <a:ext uri="{FF2B5EF4-FFF2-40B4-BE49-F238E27FC236}">
                <a16:creationId xmlns:a16="http://schemas.microsoft.com/office/drawing/2014/main" id="{0D0BEDC5-ED3A-4B42-9CC8-D0959F0B5F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3" r="1" b="6010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3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Wand, drinnen enthält.&#10;&#10;Automatisch generierte Beschreibung">
            <a:extLst>
              <a:ext uri="{FF2B5EF4-FFF2-40B4-BE49-F238E27FC236}">
                <a16:creationId xmlns:a16="http://schemas.microsoft.com/office/drawing/2014/main" id="{927D498E-694A-42AA-90E8-EB9717B26D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8" r="13573" b="-2"/>
          <a:stretch/>
        </p:blipFill>
        <p:spPr>
          <a:xfrm>
            <a:off x="194948" y="173518"/>
            <a:ext cx="7803277" cy="6512761"/>
          </a:xfrm>
          <a:prstGeom prst="rect">
            <a:avLst/>
          </a:prstGeom>
        </p:spPr>
      </p:pic>
      <p:pic>
        <p:nvPicPr>
          <p:cNvPr id="5" name="Grafik 4" descr="Ein Bild, das drinnen, Boden, Wand, Holz enthält.&#10;&#10;Automatisch generierte Beschreibung">
            <a:extLst>
              <a:ext uri="{FF2B5EF4-FFF2-40B4-BE49-F238E27FC236}">
                <a16:creationId xmlns:a16="http://schemas.microsoft.com/office/drawing/2014/main" id="{91CD7539-749A-425D-A377-C362EBBCF4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0" b="1"/>
          <a:stretch/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3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 descr="Ein Bild, das Altar enthält.&#10;&#10;Automatisch generierte Beschreibung">
            <a:extLst>
              <a:ext uri="{FF2B5EF4-FFF2-40B4-BE49-F238E27FC236}">
                <a16:creationId xmlns:a16="http://schemas.microsoft.com/office/drawing/2014/main" id="{17214BFA-A74E-4943-8B04-686CD16319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8" r="-3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2B02A7E-9661-4FA9-BBEF-10350F39FD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0" r="-2" b="5624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7" name="Grafik 6" descr="Ein Bild, das Musik enthält.&#10;&#10;Automatisch generierte Beschreibung">
            <a:extLst>
              <a:ext uri="{FF2B5EF4-FFF2-40B4-BE49-F238E27FC236}">
                <a16:creationId xmlns:a16="http://schemas.microsoft.com/office/drawing/2014/main" id="{6E128988-3739-4E37-A46D-528B486513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8548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3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Musik, drinnen, Orgel enthält.&#10;&#10;Automatisch generierte Beschreibung">
            <a:extLst>
              <a:ext uri="{FF2B5EF4-FFF2-40B4-BE49-F238E27FC236}">
                <a16:creationId xmlns:a16="http://schemas.microsoft.com/office/drawing/2014/main" id="{FAB4C763-23CD-4ADB-AA74-12A1845E3C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784" y="5767"/>
            <a:ext cx="9431031" cy="685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4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Grafik 6" descr="Ein Bild, das Zahnrad enthält.&#10;&#10;Automatisch generierte Beschreibung">
            <a:extLst>
              <a:ext uri="{FF2B5EF4-FFF2-40B4-BE49-F238E27FC236}">
                <a16:creationId xmlns:a16="http://schemas.microsoft.com/office/drawing/2014/main" id="{184F4A34-7512-410C-9519-4EF4B9FFC1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r="-3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16" name="Grafik 15" descr="Ein Bild, das drinnen, Wand, Orgel enthält.&#10;&#10;Automatisch generierte Beschreibung">
            <a:extLst>
              <a:ext uri="{FF2B5EF4-FFF2-40B4-BE49-F238E27FC236}">
                <a16:creationId xmlns:a16="http://schemas.microsoft.com/office/drawing/2014/main" id="{EFF35F38-9253-43F9-A675-5671691601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7779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11" name="Grafik 10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DB7D6B06-E98D-408D-945A-F6BD5167EB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01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50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</Words>
  <Application>Microsoft Office PowerPoint</Application>
  <PresentationFormat>Breitbild</PresentationFormat>
  <Paragraphs>10</Paragraphs>
  <Slides>49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49</vt:i4>
      </vt:variant>
    </vt:vector>
  </HeadingPairs>
  <TitlesOfParts>
    <vt:vector size="54" baseType="lpstr">
      <vt:lpstr>Arial</vt:lpstr>
      <vt:lpstr>Calibri</vt:lpstr>
      <vt:lpstr>Calibri Light</vt:lpstr>
      <vt:lpstr>Impact</vt:lpstr>
      <vt:lpstr>Office</vt:lpstr>
      <vt:lpstr>PowerPoint-Präsentation</vt:lpstr>
      <vt:lpstr>Anreise</vt:lpstr>
      <vt:lpstr>PowerPoint-Präsentation</vt:lpstr>
      <vt:lpstr>Musikautomatenmuseum Seewen, SO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Hotel Florida Studen, Biel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Môtier, Mauler Besichtigung &amp; Degustation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Romainmôtier</vt:lpstr>
      <vt:lpstr>PowerPoint-Präsentation</vt:lpstr>
      <vt:lpstr>PowerPoint-Präsentation</vt:lpstr>
      <vt:lpstr>PowerPoint-Präsentation</vt:lpstr>
      <vt:lpstr>Besichtigung Abteikirche von Bellelay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Maison de le Tête de Moine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Nicole Bösiger</dc:creator>
  <cp:lastModifiedBy>Verena Schoepfer</cp:lastModifiedBy>
  <cp:revision>2</cp:revision>
  <dcterms:created xsi:type="dcterms:W3CDTF">2022-11-13T11:00:38Z</dcterms:created>
  <dcterms:modified xsi:type="dcterms:W3CDTF">2023-08-11T12:46:11Z</dcterms:modified>
</cp:coreProperties>
</file>